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DD48-087D-4BE8-BD60-BEE5DD0E629D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3595-6D94-43E6-9C49-BCEC1739A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25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DD48-087D-4BE8-BD60-BEE5DD0E629D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3595-6D94-43E6-9C49-BCEC1739A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08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DD48-087D-4BE8-BD60-BEE5DD0E629D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3595-6D94-43E6-9C49-BCEC1739A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335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DD48-087D-4BE8-BD60-BEE5DD0E629D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3595-6D94-43E6-9C49-BCEC1739A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10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DD48-087D-4BE8-BD60-BEE5DD0E629D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3595-6D94-43E6-9C49-BCEC1739A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DD48-087D-4BE8-BD60-BEE5DD0E629D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3595-6D94-43E6-9C49-BCEC1739A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260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DD48-087D-4BE8-BD60-BEE5DD0E629D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3595-6D94-43E6-9C49-BCEC1739A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59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DD48-087D-4BE8-BD60-BEE5DD0E629D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3595-6D94-43E6-9C49-BCEC1739A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973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DD48-087D-4BE8-BD60-BEE5DD0E629D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3595-6D94-43E6-9C49-BCEC1739A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892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DD48-087D-4BE8-BD60-BEE5DD0E629D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3595-6D94-43E6-9C49-BCEC1739A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94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DD48-087D-4BE8-BD60-BEE5DD0E629D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3595-6D94-43E6-9C49-BCEC1739A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21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1DD48-087D-4BE8-BD60-BEE5DD0E629D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33595-6D94-43E6-9C49-BCEC1739A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35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iGCSE</a:t>
            </a:r>
            <a:r>
              <a:rPr lang="en-GB" dirty="0" smtClean="0"/>
              <a:t> History – Exam Advice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Paper 1</a:t>
            </a:r>
          </a:p>
          <a:p>
            <a:r>
              <a:rPr lang="en-GB" dirty="0" smtClean="0"/>
              <a:t>Knowledge and explanation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179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4 marks</a:t>
            </a:r>
          </a:p>
          <a:p>
            <a:r>
              <a:rPr lang="en-GB" dirty="0" smtClean="0"/>
              <a:t>Based upon knowledge and description</a:t>
            </a:r>
          </a:p>
          <a:p>
            <a:r>
              <a:rPr lang="en-GB" dirty="0" smtClean="0"/>
              <a:t>4 accurate, detailed points</a:t>
            </a:r>
          </a:p>
          <a:p>
            <a:r>
              <a:rPr lang="en-GB" dirty="0" smtClean="0"/>
              <a:t>Revision is crucial</a:t>
            </a:r>
          </a:p>
          <a:p>
            <a:r>
              <a:rPr lang="en-GB" dirty="0" smtClean="0"/>
              <a:t>If you do not get 4 here, very difficult to reach the top grades</a:t>
            </a:r>
          </a:p>
          <a:p>
            <a:r>
              <a:rPr lang="en-GB" dirty="0" smtClean="0"/>
              <a:t>5 mins MAXIMUM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812" y="2204864"/>
            <a:ext cx="4090759" cy="2720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250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6 marks</a:t>
            </a:r>
          </a:p>
          <a:p>
            <a:r>
              <a:rPr lang="en-GB" dirty="0" smtClean="0"/>
              <a:t>EXPLANATION IS KEY</a:t>
            </a:r>
          </a:p>
          <a:p>
            <a:r>
              <a:rPr lang="en-GB" dirty="0" smtClean="0"/>
              <a:t>Needs two or three points, explained in detail</a:t>
            </a:r>
          </a:p>
          <a:p>
            <a:r>
              <a:rPr lang="en-GB" dirty="0" smtClean="0"/>
              <a:t>USE PARAGRAPHS</a:t>
            </a:r>
          </a:p>
          <a:p>
            <a:r>
              <a:rPr lang="en-GB" dirty="0" smtClean="0"/>
              <a:t>Structure is very important</a:t>
            </a:r>
          </a:p>
          <a:p>
            <a:r>
              <a:rPr lang="en-GB" dirty="0" smtClean="0"/>
              <a:t>10-15 mins MAXIMUM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126817" y="1556792"/>
            <a:ext cx="345638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FF0000"/>
                </a:solidFill>
              </a:rPr>
              <a:t>WHY ….</a:t>
            </a:r>
          </a:p>
          <a:p>
            <a:pPr algn="ctr"/>
            <a:endParaRPr lang="en-GB" sz="4400" dirty="0">
              <a:solidFill>
                <a:srgbClr val="FF0000"/>
              </a:solidFill>
            </a:endParaRPr>
          </a:p>
          <a:p>
            <a:pPr algn="ctr"/>
            <a:r>
              <a:rPr lang="en-GB" sz="4400" dirty="0" smtClean="0">
                <a:solidFill>
                  <a:srgbClr val="FF0000"/>
                </a:solidFill>
              </a:rPr>
              <a:t>NOT JUST HOW </a:t>
            </a:r>
          </a:p>
          <a:p>
            <a:pPr algn="ctr"/>
            <a:endParaRPr lang="en-GB" sz="4400" dirty="0">
              <a:solidFill>
                <a:srgbClr val="FF0000"/>
              </a:solidFill>
            </a:endParaRPr>
          </a:p>
          <a:p>
            <a:pPr algn="ctr"/>
            <a:r>
              <a:rPr lang="en-GB" sz="9600" dirty="0" smtClean="0">
                <a:solidFill>
                  <a:srgbClr val="FF0000"/>
                </a:solidFill>
              </a:rPr>
              <a:t>?</a:t>
            </a:r>
            <a:endParaRPr lang="en-GB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37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797" y="2420888"/>
            <a:ext cx="5023203" cy="282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10 marks – 20 minutes</a:t>
            </a:r>
          </a:p>
          <a:p>
            <a:r>
              <a:rPr lang="en-GB" dirty="0" smtClean="0"/>
              <a:t>A two sided argument</a:t>
            </a:r>
          </a:p>
          <a:p>
            <a:r>
              <a:rPr lang="en-GB" dirty="0" smtClean="0"/>
              <a:t>YOU MUST COVER BOTH SIDES</a:t>
            </a:r>
          </a:p>
          <a:p>
            <a:r>
              <a:rPr lang="en-GB" dirty="0" smtClean="0"/>
              <a:t>Stay focused on the question</a:t>
            </a:r>
          </a:p>
          <a:p>
            <a:r>
              <a:rPr lang="en-GB" dirty="0" smtClean="0"/>
              <a:t>3 Paragraphs</a:t>
            </a:r>
          </a:p>
          <a:p>
            <a:r>
              <a:rPr lang="en-GB" dirty="0" smtClean="0"/>
              <a:t>Argument /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  Counter </a:t>
            </a:r>
            <a:r>
              <a:rPr lang="en-GB" dirty="0" smtClean="0"/>
              <a:t>Argument /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  Conclusion</a:t>
            </a:r>
            <a:endParaRPr lang="en-GB" dirty="0" smtClean="0"/>
          </a:p>
          <a:p>
            <a:r>
              <a:rPr lang="en-GB" dirty="0" smtClean="0"/>
              <a:t>Structure and Paragraphs are key!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998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113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iGCSE History – Exam Advice</vt:lpstr>
      <vt:lpstr>Question 1</vt:lpstr>
      <vt:lpstr>Question 2</vt:lpstr>
      <vt:lpstr>Question 3</vt:lpstr>
    </vt:vector>
  </TitlesOfParts>
  <Company>Sutton Grammar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iGCSE History – Exam Advice</dc:title>
  <dc:creator>ss</dc:creator>
  <cp:lastModifiedBy>ss</cp:lastModifiedBy>
  <cp:revision>7</cp:revision>
  <dcterms:created xsi:type="dcterms:W3CDTF">2016-09-30T09:32:59Z</dcterms:created>
  <dcterms:modified xsi:type="dcterms:W3CDTF">2018-01-18T09:34:24Z</dcterms:modified>
</cp:coreProperties>
</file>